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jpeg" ContentType="image/jpeg"/>
  <Default Extension="xml" ContentType="application/xml"/>
  <Default Extension="emf" ContentType="image/x-emf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presentation.xml" ContentType="application/vnd.openxmlformats-officedocument.presentationml.presentation.main+xml"/>
  <Default Extension="wdp" ContentType="image/vnd.ms-photo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notesMasterIdLst>
    <p:notesMasterId r:id="rId8"/>
  </p:notesMasterIdLst>
  <p:sldIdLst>
    <p:sldId id="277" r:id="rId2"/>
    <p:sldId id="270" r:id="rId3"/>
    <p:sldId id="271" r:id="rId4"/>
    <p:sldId id="272" r:id="rId5"/>
    <p:sldId id="273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>
      <p:cViewPr>
        <p:scale>
          <a:sx n="85" d="100"/>
          <a:sy n="85" d="100"/>
        </p:scale>
        <p:origin x="-1016" y="-104"/>
      </p:cViewPr>
      <p:guideLst>
        <p:guide orient="horz" pos="2064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80ABAC-89E8-488F-8440-54748DC29AE2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3DB4FA-0F86-4633-9840-38B3128ABF13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4729311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Arial" pitchFamily="-110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774CF1-4A66-4FB3-B63A-48B2504FDD60}" type="datetimeFigureOut">
              <a:rPr lang="en-AU" smtClean="0"/>
              <a:pPr/>
              <a:t>5/31/13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D8FB8BA-D403-4821-B837-CCA550E1C40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3175" y="0"/>
            <a:ext cx="9140825" cy="830263"/>
          </a:xfrm>
          <a:prstGeom prst="rect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noFill/>
            </a:endParaRPr>
          </a:p>
        </p:txBody>
      </p:sp>
      <p:sp>
        <p:nvSpPr>
          <p:cNvPr id="8" name="Title Placeholder 1"/>
          <p:cNvSpPr>
            <a:spLocks noGrp="1"/>
          </p:cNvSpPr>
          <p:nvPr>
            <p:ph type="title"/>
          </p:nvPr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How many cubes?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011363" y="1058863"/>
            <a:ext cx="7150100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dirty="0"/>
              <a:t>Second level</a:t>
            </a:r>
          </a:p>
          <a:p>
            <a:pPr lvl="2"/>
            <a:r>
              <a:rPr lang="en-AU" dirty="0"/>
              <a:t>Third level</a:t>
            </a:r>
          </a:p>
          <a:p>
            <a:pPr lvl="3"/>
            <a:r>
              <a:rPr lang="en-AU" dirty="0"/>
              <a:t>Fourth level</a:t>
            </a:r>
          </a:p>
          <a:p>
            <a:pPr lvl="4"/>
            <a:r>
              <a:rPr lang="en-AU" dirty="0"/>
              <a:t>Fifth level</a:t>
            </a:r>
            <a:endParaRPr lang="en-US" dirty="0"/>
          </a:p>
        </p:txBody>
      </p:sp>
      <p:sp>
        <p:nvSpPr>
          <p:cNvPr id="10" name="Rectangle 9"/>
          <p:cNvSpPr/>
          <p:nvPr userDrawn="1"/>
        </p:nvSpPr>
        <p:spPr>
          <a:xfrm>
            <a:off x="358775" y="168275"/>
            <a:ext cx="1460500" cy="126841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88900" dist="38100" dir="7200000" sx="101000" sy="101000" rotWithShape="0">
              <a:srgbClr val="000000">
                <a:alpha val="40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1" name="Picture 6" descr="tdt-col.eps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2438" y="330200"/>
            <a:ext cx="1258887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00009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00009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00009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00009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3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Relationship Id="rId3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3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Relationship Id="rId3" Type="http://schemas.microsoft.com/office/2007/relationships/hdphoto" Target="../media/hdphoto5.wdp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7" name="Rectangle 3"/>
          <p:cNvSpPr>
            <a:spLocks noGrp="1" noChangeArrowheads="1"/>
          </p:cNvSpPr>
          <p:nvPr>
            <p:ph sz="half" idx="4294967295"/>
          </p:nvPr>
        </p:nvSpPr>
        <p:spPr>
          <a:xfrm>
            <a:off x="1981200" y="1447800"/>
            <a:ext cx="8178800" cy="4648200"/>
          </a:xfrm>
          <a:prstGeom prst="rect">
            <a:avLst/>
          </a:prstGeom>
        </p:spPr>
        <p:txBody>
          <a:bodyPr/>
          <a:lstStyle/>
          <a:p>
            <a:pPr marL="419100" indent="-382588" eaLnBrk="1" hangingPunct="1">
              <a:buFont typeface="Wingdings" pitchFamily="-110" charset="2"/>
              <a:buNone/>
            </a:pPr>
            <a:endParaRPr lang="en-US" sz="400" dirty="0" smtClean="0">
              <a:latin typeface="Tahoma" pitchFamily="-110" charset="0"/>
            </a:endParaRPr>
          </a:p>
          <a:p>
            <a:pPr marL="36512" indent="0" eaLnBrk="1" hangingPunct="1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US" sz="3800" dirty="0" smtClean="0"/>
              <a:t>Look </a:t>
            </a:r>
            <a:r>
              <a:rPr lang="en-US" sz="3800" dirty="0"/>
              <a:t>at the</a:t>
            </a:r>
            <a:r>
              <a:rPr lang="en-US" sz="3800" dirty="0" smtClean="0"/>
              <a:t> </a:t>
            </a:r>
            <a:r>
              <a:rPr lang="en-US" sz="3800" dirty="0" smtClean="0"/>
              <a:t>array.</a:t>
            </a:r>
          </a:p>
          <a:p>
            <a:pPr marL="36512" indent="0" eaLnBrk="1" hangingPunct="1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US" sz="3800" dirty="0" smtClean="0"/>
              <a:t>Close </a:t>
            </a:r>
            <a:r>
              <a:rPr lang="en-US" sz="3800" dirty="0"/>
              <a:t>your eyes and picture </a:t>
            </a:r>
            <a:r>
              <a:rPr lang="en-US" sz="3800" dirty="0" smtClean="0"/>
              <a:t>it.</a:t>
            </a:r>
          </a:p>
          <a:p>
            <a:pPr marL="36512" indent="0" eaLnBrk="1" hangingPunct="1">
              <a:spcBef>
                <a:spcPct val="50000"/>
              </a:spcBef>
              <a:buClr>
                <a:srgbClr val="92D050"/>
              </a:buClr>
              <a:buNone/>
            </a:pPr>
            <a:r>
              <a:rPr lang="en-US" sz="3800" dirty="0" smtClean="0"/>
              <a:t>Now </a:t>
            </a:r>
            <a:r>
              <a:rPr lang="en-US" sz="3800" dirty="0"/>
              <a:t>make what you </a:t>
            </a:r>
            <a:r>
              <a:rPr lang="en-US" sz="3800" dirty="0" smtClean="0"/>
              <a:t>saw.</a:t>
            </a:r>
          </a:p>
          <a:p>
            <a:pPr marL="419100" indent="-382588" eaLnBrk="1" hangingPunct="1">
              <a:spcBef>
                <a:spcPct val="50000"/>
              </a:spcBef>
              <a:buFont typeface="Wingdings" pitchFamily="-110" charset="2"/>
              <a:buNone/>
            </a:pPr>
            <a:endParaRPr lang="en-US" sz="3700" dirty="0">
              <a:latin typeface="Tahoma" pitchFamily="-110" charset="0"/>
            </a:endParaRPr>
          </a:p>
        </p:txBody>
      </p:sp>
      <p:sp>
        <p:nvSpPr>
          <p:cNvPr id="4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Look , hide and make</a:t>
            </a:r>
            <a:endParaRPr lang="en-US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SDC10972.JPG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20239" t="21600" r="20786" b="7853"/>
          <a:stretch/>
        </p:blipFill>
        <p:spPr bwMode="auto">
          <a:xfrm>
            <a:off x="1905000" y="1219200"/>
            <a:ext cx="5812118" cy="5214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Look , hide and make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SDC10968.JPG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rcRect l="24510" t="18256" r="12268" b="8932"/>
          <a:stretch/>
        </p:blipFill>
        <p:spPr bwMode="auto">
          <a:xfrm>
            <a:off x="2639929" y="1905000"/>
            <a:ext cx="4626141" cy="4188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4"/>
          <p:cNvGrpSpPr/>
          <p:nvPr/>
        </p:nvGrpSpPr>
        <p:grpSpPr>
          <a:xfrm>
            <a:off x="6629400" y="1600200"/>
            <a:ext cx="1066800" cy="4953001"/>
            <a:chOff x="6629400" y="1600200"/>
            <a:chExt cx="1066800" cy="4953001"/>
          </a:xfrm>
        </p:grpSpPr>
        <p:sp>
          <p:nvSpPr>
            <p:cNvPr id="2" name="Rectangle 1"/>
            <p:cNvSpPr/>
            <p:nvPr/>
          </p:nvSpPr>
          <p:spPr>
            <a:xfrm>
              <a:off x="6858000" y="1600200"/>
              <a:ext cx="762000" cy="1905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629400" y="5867400"/>
              <a:ext cx="1066800" cy="68580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Look , hide and make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SDC10976.JPG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rcRect l="31095" t="11590" r="30180" b="21089"/>
          <a:stretch/>
        </p:blipFill>
        <p:spPr bwMode="auto">
          <a:xfrm>
            <a:off x="2913529" y="1553883"/>
            <a:ext cx="3541059" cy="4616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Look , hide and make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SDC10974.JPG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17320" t="10240" r="-1306" b="10675"/>
          <a:stretch/>
        </p:blipFill>
        <p:spPr bwMode="auto">
          <a:xfrm>
            <a:off x="1623359" y="1676400"/>
            <a:ext cx="6659282" cy="4702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Look , hide and make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SDC10960.JPG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</a:extLst>
          </a:blip>
          <a:srcRect l="38399" t="29195" r="9150" b="10458"/>
          <a:stretch/>
        </p:blipFill>
        <p:spPr bwMode="auto">
          <a:xfrm>
            <a:off x="2057400" y="1600200"/>
            <a:ext cx="5325941" cy="4595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itle Placeholder 1"/>
          <p:cNvSpPr txBox="1">
            <a:spLocks/>
          </p:cNvSpPr>
          <p:nvPr/>
        </p:nvSpPr>
        <p:spPr bwMode="auto">
          <a:xfrm>
            <a:off x="2011363" y="176213"/>
            <a:ext cx="6770687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:p="http://schemas.openxmlformats.org/presentationml/2006/main" xmlns:r="http://schemas.openxmlformats.org/officeDocument/2006/relationships" xmlns:a="http://schemas.openxmlformats.org/drawingml/2006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AU" dirty="0" smtClean="0"/>
              <a:t>Look , hide and make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48</Words>
  <Application>Microsoft Macintosh PowerPoint</Application>
  <PresentationFormat>On-screen Show (4:3)</PresentationFormat>
  <Paragraphs>10</Paragraphs>
  <Slides>6</Slides>
  <Notes>1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Slide 1</vt:lpstr>
      <vt:lpstr>Slide 2</vt:lpstr>
      <vt:lpstr>Slide 3</vt:lpstr>
      <vt:lpstr>Slide 4</vt:lpstr>
      <vt:lpstr>Slide 5</vt:lpstr>
      <vt:lpstr>Slide 6</vt:lpstr>
    </vt:vector>
  </TitlesOfParts>
  <Company>Australian Catholic University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Quick as a flash</dc:title>
  <dc:creator>andownton</dc:creator>
  <cp:lastModifiedBy>Kate Manuel</cp:lastModifiedBy>
  <cp:revision>13</cp:revision>
  <dcterms:created xsi:type="dcterms:W3CDTF">2013-05-31T01:21:29Z</dcterms:created>
  <dcterms:modified xsi:type="dcterms:W3CDTF">2013-05-31T01:22:17Z</dcterms:modified>
</cp:coreProperties>
</file>