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jpeg" ContentType="image/jpeg"/>
  <Default Extension="xml" ContentType="application/xml"/>
  <Override PartName="/ppt/notesSlides/notesSlide3.xml" ContentType="application/vnd.openxmlformats-officedocument.presentationml.notesSlide+xml"/>
  <Default Extension="emf" ContentType="image/x-emf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Default Extension="wmf" ContentType="image/x-wmf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notesSlides/notesSlide4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6"/>
  </p:notesMasterIdLst>
  <p:sldIdLst>
    <p:sldId id="258" r:id="rId2"/>
    <p:sldId id="264" r:id="rId3"/>
    <p:sldId id="266" r:id="rId4"/>
    <p:sldId id="265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Objects="1">
      <p:cViewPr>
        <p:scale>
          <a:sx n="100" d="100"/>
          <a:sy n="100" d="100"/>
        </p:scale>
        <p:origin x="-584" y="272"/>
      </p:cViewPr>
      <p:guideLst>
        <p:guide orient="horz" pos="2160"/>
        <p:guide pos="151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519B61-B33F-DE4E-8584-608D334C297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0084E0-F95F-9B47-93C3-9922AC87E18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313920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7" charset="0"/>
              <a:ea typeface="ＭＳ Ｐゴシック" pitchFamily="-107" charset="-128"/>
              <a:cs typeface="ＭＳ Ｐゴシック" pitchFamily="-107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7" charset="0"/>
              <a:ea typeface="ＭＳ Ｐゴシック" pitchFamily="-107" charset="-128"/>
              <a:cs typeface="ＭＳ Ｐゴシック" pitchFamily="-107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7" charset="0"/>
              <a:ea typeface="ＭＳ Ｐゴシック" pitchFamily="-107" charset="-128"/>
              <a:cs typeface="ＭＳ Ｐゴシック" pitchFamily="-107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07" charset="0"/>
              <a:ea typeface="ＭＳ Ｐゴシック" pitchFamily="-107" charset="-128"/>
              <a:cs typeface="ＭＳ Ｐゴシック" pitchFamily="-107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2B6D2C-823F-434C-9A8B-B1F6895F377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825BE63-F231-4443-B986-3D1D3D3A63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2B6D2C-823F-434C-9A8B-B1F6895F377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825BE63-F231-4443-B986-3D1D3D3A63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2B6D2C-823F-434C-9A8B-B1F6895F377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825BE63-F231-4443-B986-3D1D3D3A63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2B6D2C-823F-434C-9A8B-B1F6895F377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825BE63-F231-4443-B986-3D1D3D3A63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2B6D2C-823F-434C-9A8B-B1F6895F377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825BE63-F231-4443-B986-3D1D3D3A63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2B6D2C-823F-434C-9A8B-B1F6895F377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825BE63-F231-4443-B986-3D1D3D3A63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2B6D2C-823F-434C-9A8B-B1F6895F377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825BE63-F231-4443-B986-3D1D3D3A63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2B6D2C-823F-434C-9A8B-B1F6895F377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825BE63-F231-4443-B986-3D1D3D3A63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2B6D2C-823F-434C-9A8B-B1F6895F377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825BE63-F231-4443-B986-3D1D3D3A63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2B6D2C-823F-434C-9A8B-B1F6895F377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825BE63-F231-4443-B986-3D1D3D3A63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F2B6D2C-823F-434C-9A8B-B1F6895F377F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825BE63-F231-4443-B986-3D1D3D3A63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 smtClean="0"/>
              <a:t>What do you see?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11363" y="1058863"/>
            <a:ext cx="71501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Second level</a:t>
            </a:r>
          </a:p>
          <a:p>
            <a:pPr lvl="2"/>
            <a:r>
              <a:rPr lang="en-AU" dirty="0"/>
              <a:t>Third level</a:t>
            </a:r>
          </a:p>
          <a:p>
            <a:pPr lvl="3"/>
            <a:r>
              <a:rPr lang="en-AU" dirty="0"/>
              <a:t>Fourth level</a:t>
            </a:r>
          </a:p>
          <a:p>
            <a:pPr lvl="4"/>
            <a:r>
              <a:rPr lang="en-AU" dirty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6" descr="tdt-col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000090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000090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000090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00009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1"/>
          <p:cNvSpPr txBox="1">
            <a:spLocks/>
          </p:cNvSpPr>
          <p:nvPr/>
        </p:nvSpPr>
        <p:spPr bwMode="auto">
          <a:xfrm>
            <a:off x="304800" y="51054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en-US" sz="3200" dirty="0">
                <a:solidFill>
                  <a:srgbClr val="000090"/>
                </a:solidFill>
              </a:rPr>
              <a:t>What </a:t>
            </a:r>
            <a:r>
              <a:rPr lang="en-US" sz="3200" dirty="0" smtClean="0">
                <a:solidFill>
                  <a:srgbClr val="000090"/>
                </a:solidFill>
              </a:rPr>
              <a:t>do you </a:t>
            </a:r>
            <a:r>
              <a:rPr lang="en-US" sz="3200" dirty="0">
                <a:solidFill>
                  <a:srgbClr val="000090"/>
                </a:solidFill>
              </a:rPr>
              <a:t>see?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2780169" y="2166938"/>
            <a:ext cx="3598188" cy="2524124"/>
            <a:chOff x="2477176" y="2052638"/>
            <a:chExt cx="3598188" cy="2524124"/>
          </a:xfrm>
        </p:grpSpPr>
        <p:grpSp>
          <p:nvGrpSpPr>
            <p:cNvPr id="2" name="Group 29"/>
            <p:cNvGrpSpPr>
              <a:grpSpLocks/>
            </p:cNvGrpSpPr>
            <p:nvPr/>
          </p:nvGrpSpPr>
          <p:grpSpPr bwMode="auto">
            <a:xfrm>
              <a:off x="2484438" y="2052638"/>
              <a:ext cx="3590925" cy="2519362"/>
              <a:chOff x="2484438" y="549275"/>
              <a:chExt cx="3590925" cy="2519363"/>
            </a:xfrm>
          </p:grpSpPr>
          <p:pic>
            <p:nvPicPr>
              <p:cNvPr id="34821" name="Picture 2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84438" y="549275"/>
                <a:ext cx="782637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2" name="Picture 3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475" y="5492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3" name="Picture 4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292725" y="5492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4" name="Picture 5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356100" y="5492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5" name="Picture 6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84438" y="1412875"/>
                <a:ext cx="782637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6" name="Picture 7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475" y="14128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7" name="Picture 8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292725" y="14128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8" name="Picture 9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356100" y="14128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9" name="Picture 10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84438" y="2276475"/>
                <a:ext cx="782637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0" name="Picture 11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475" y="22764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1" name="Picture 12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292725" y="22764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2" name="Picture 13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356100" y="22764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7" name="Rectangle 16"/>
            <p:cNvSpPr/>
            <p:nvPr/>
          </p:nvSpPr>
          <p:spPr>
            <a:xfrm>
              <a:off x="2484438" y="2052638"/>
              <a:ext cx="3590925" cy="251936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Connector 18"/>
            <p:cNvCxnSpPr/>
            <p:nvPr/>
          </p:nvCxnSpPr>
          <p:spPr>
            <a:xfrm rot="10800000">
              <a:off x="2484439" y="2844801"/>
              <a:ext cx="3590925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0800000">
              <a:off x="2477176" y="3732211"/>
              <a:ext cx="3590925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2092324" y="3312319"/>
              <a:ext cx="251936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3008313" y="3316287"/>
              <a:ext cx="251936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3997325" y="3316287"/>
              <a:ext cx="251936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What do you see?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1"/>
          <p:cNvSpPr txBox="1">
            <a:spLocks/>
          </p:cNvSpPr>
          <p:nvPr/>
        </p:nvSpPr>
        <p:spPr bwMode="auto">
          <a:xfrm>
            <a:off x="304800" y="51054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en-US" sz="3200" dirty="0" smtClean="0">
                <a:solidFill>
                  <a:srgbClr val="000090"/>
                </a:solidFill>
              </a:rPr>
              <a:t>3 rows of 4</a:t>
            </a:r>
            <a:endParaRPr lang="en-US" sz="3200" dirty="0">
              <a:solidFill>
                <a:srgbClr val="000090"/>
              </a:solidFill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2780169" y="2166938"/>
            <a:ext cx="3598188" cy="2524124"/>
            <a:chOff x="2477176" y="2052638"/>
            <a:chExt cx="3598188" cy="2524124"/>
          </a:xfrm>
        </p:grpSpPr>
        <p:grpSp>
          <p:nvGrpSpPr>
            <p:cNvPr id="2" name="Group 29"/>
            <p:cNvGrpSpPr>
              <a:grpSpLocks/>
            </p:cNvGrpSpPr>
            <p:nvPr/>
          </p:nvGrpSpPr>
          <p:grpSpPr bwMode="auto">
            <a:xfrm>
              <a:off x="2484438" y="2052638"/>
              <a:ext cx="3590925" cy="2519362"/>
              <a:chOff x="2484438" y="549275"/>
              <a:chExt cx="3590925" cy="2519363"/>
            </a:xfrm>
          </p:grpSpPr>
          <p:pic>
            <p:nvPicPr>
              <p:cNvPr id="34821" name="Picture 2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84438" y="549275"/>
                <a:ext cx="782637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2" name="Picture 3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475" y="5492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3" name="Picture 4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292725" y="5492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4" name="Picture 5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356100" y="5492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5" name="Picture 6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84438" y="1412875"/>
                <a:ext cx="782637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6" name="Picture 7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475" y="14128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7" name="Picture 8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292725" y="14128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8" name="Picture 9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356100" y="14128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9" name="Picture 10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84438" y="2276475"/>
                <a:ext cx="782637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0" name="Picture 11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475" y="22764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1" name="Picture 12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292725" y="22764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2" name="Picture 13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356100" y="22764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7" name="Rectangle 16"/>
            <p:cNvSpPr/>
            <p:nvPr/>
          </p:nvSpPr>
          <p:spPr>
            <a:xfrm>
              <a:off x="2484438" y="2052638"/>
              <a:ext cx="3590925" cy="251936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Connector 18"/>
            <p:cNvCxnSpPr/>
            <p:nvPr/>
          </p:nvCxnSpPr>
          <p:spPr>
            <a:xfrm rot="10800000">
              <a:off x="2484439" y="2844801"/>
              <a:ext cx="3590925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0800000">
              <a:off x="2477176" y="3732211"/>
              <a:ext cx="3590925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2092324" y="3312319"/>
              <a:ext cx="251936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3008313" y="3316287"/>
              <a:ext cx="251936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3997325" y="3316287"/>
              <a:ext cx="251936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What do you see?</a:t>
            </a:r>
            <a:endParaRPr lang="en-US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1902296" y="2957513"/>
            <a:ext cx="5334000" cy="1588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902296" y="3844924"/>
            <a:ext cx="5334000" cy="1588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71886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1"/>
          <p:cNvSpPr txBox="1">
            <a:spLocks/>
          </p:cNvSpPr>
          <p:nvPr/>
        </p:nvSpPr>
        <p:spPr bwMode="auto">
          <a:xfrm>
            <a:off x="304800" y="51054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en-US" sz="3200" dirty="0">
                <a:solidFill>
                  <a:srgbClr val="000090"/>
                </a:solidFill>
              </a:rPr>
              <a:t>What </a:t>
            </a:r>
            <a:r>
              <a:rPr lang="en-US" sz="3200" dirty="0" smtClean="0">
                <a:solidFill>
                  <a:srgbClr val="000090"/>
                </a:solidFill>
              </a:rPr>
              <a:t>do you </a:t>
            </a:r>
            <a:r>
              <a:rPr lang="en-US" sz="3200" dirty="0">
                <a:solidFill>
                  <a:srgbClr val="000090"/>
                </a:solidFill>
              </a:rPr>
              <a:t>see?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2780169" y="2166938"/>
            <a:ext cx="3598188" cy="2524124"/>
            <a:chOff x="2477176" y="2052638"/>
            <a:chExt cx="3598188" cy="2524124"/>
          </a:xfrm>
        </p:grpSpPr>
        <p:grpSp>
          <p:nvGrpSpPr>
            <p:cNvPr id="2" name="Group 29"/>
            <p:cNvGrpSpPr>
              <a:grpSpLocks/>
            </p:cNvGrpSpPr>
            <p:nvPr/>
          </p:nvGrpSpPr>
          <p:grpSpPr bwMode="auto">
            <a:xfrm>
              <a:off x="2484438" y="2052638"/>
              <a:ext cx="3590925" cy="2519362"/>
              <a:chOff x="2484438" y="549275"/>
              <a:chExt cx="3590925" cy="2519363"/>
            </a:xfrm>
          </p:grpSpPr>
          <p:pic>
            <p:nvPicPr>
              <p:cNvPr id="34821" name="Picture 2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84438" y="549275"/>
                <a:ext cx="782637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2" name="Picture 3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475" y="5492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3" name="Picture 4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292725" y="5492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4" name="Picture 5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356100" y="5492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5" name="Picture 6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84438" y="1412875"/>
                <a:ext cx="782637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6" name="Picture 7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475" y="14128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7" name="Picture 8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292725" y="14128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8" name="Picture 9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356100" y="14128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9" name="Picture 10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84438" y="2276475"/>
                <a:ext cx="782637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0" name="Picture 11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475" y="22764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1" name="Picture 12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292725" y="22764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2" name="Picture 13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356100" y="22764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7" name="Rectangle 16"/>
            <p:cNvSpPr/>
            <p:nvPr/>
          </p:nvSpPr>
          <p:spPr>
            <a:xfrm>
              <a:off x="2484438" y="2052638"/>
              <a:ext cx="3590925" cy="251936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Connector 18"/>
            <p:cNvCxnSpPr/>
            <p:nvPr/>
          </p:nvCxnSpPr>
          <p:spPr>
            <a:xfrm rot="10800000">
              <a:off x="2484439" y="2844801"/>
              <a:ext cx="3590925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0800000">
              <a:off x="2477176" y="3732211"/>
              <a:ext cx="3590925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2092324" y="3312319"/>
              <a:ext cx="251936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3008313" y="3316287"/>
              <a:ext cx="251936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3997325" y="3316287"/>
              <a:ext cx="251936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What do you see?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7686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1"/>
          <p:cNvSpPr txBox="1">
            <a:spLocks/>
          </p:cNvSpPr>
          <p:nvPr/>
        </p:nvSpPr>
        <p:spPr bwMode="auto">
          <a:xfrm>
            <a:off x="304800" y="51054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en-US" sz="3200" dirty="0" smtClean="0">
                <a:solidFill>
                  <a:srgbClr val="000090"/>
                </a:solidFill>
              </a:rPr>
              <a:t>4 columns of 3</a:t>
            </a:r>
            <a:endParaRPr lang="en-US" sz="3200" dirty="0">
              <a:solidFill>
                <a:srgbClr val="000090"/>
              </a:solidFill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2783397" y="2171700"/>
            <a:ext cx="3598188" cy="2524124"/>
            <a:chOff x="2477176" y="2052638"/>
            <a:chExt cx="3598188" cy="2524124"/>
          </a:xfrm>
        </p:grpSpPr>
        <p:grpSp>
          <p:nvGrpSpPr>
            <p:cNvPr id="2" name="Group 29"/>
            <p:cNvGrpSpPr>
              <a:grpSpLocks/>
            </p:cNvGrpSpPr>
            <p:nvPr/>
          </p:nvGrpSpPr>
          <p:grpSpPr bwMode="auto">
            <a:xfrm>
              <a:off x="2484438" y="2052638"/>
              <a:ext cx="3590925" cy="2519362"/>
              <a:chOff x="2484438" y="549275"/>
              <a:chExt cx="3590925" cy="2519363"/>
            </a:xfrm>
          </p:grpSpPr>
          <p:pic>
            <p:nvPicPr>
              <p:cNvPr id="34821" name="Picture 2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84438" y="549275"/>
                <a:ext cx="782637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2" name="Picture 3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475" y="5492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3" name="Picture 4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292725" y="5492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4" name="Picture 5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356100" y="5492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5" name="Picture 6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84438" y="1412875"/>
                <a:ext cx="782637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6" name="Picture 7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475" y="14128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7" name="Picture 8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292725" y="14128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8" name="Picture 9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356100" y="14128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9" name="Picture 10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2484438" y="2276475"/>
                <a:ext cx="782637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0" name="Picture 11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419475" y="22764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1" name="Picture 12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5292725" y="22764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2" name="Picture 13" descr="j03125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356100" y="2276475"/>
                <a:ext cx="782638" cy="792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7" name="Rectangle 16"/>
            <p:cNvSpPr/>
            <p:nvPr/>
          </p:nvSpPr>
          <p:spPr>
            <a:xfrm>
              <a:off x="2484438" y="2052638"/>
              <a:ext cx="3590925" cy="251936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Connector 18"/>
            <p:cNvCxnSpPr/>
            <p:nvPr/>
          </p:nvCxnSpPr>
          <p:spPr>
            <a:xfrm rot="10800000">
              <a:off x="2484439" y="2844801"/>
              <a:ext cx="3590925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0800000">
              <a:off x="2477176" y="3732211"/>
              <a:ext cx="3590925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2092324" y="3312319"/>
              <a:ext cx="251936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3008313" y="3316287"/>
              <a:ext cx="251936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3997325" y="3316287"/>
              <a:ext cx="2519362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mtClean="0"/>
              <a:t>What do you see?</a:t>
            </a:r>
            <a:endParaRPr lang="en-US" dirty="0"/>
          </a:p>
        </p:txBody>
      </p:sp>
      <p:cxnSp>
        <p:nvCxnSpPr>
          <p:cNvPr id="28" name="Straight Connector 27"/>
          <p:cNvCxnSpPr/>
          <p:nvPr/>
        </p:nvCxnSpPr>
        <p:spPr>
          <a:xfrm flipH="1">
            <a:off x="5549825" y="1752600"/>
            <a:ext cx="1588" cy="3404592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4571833" y="1752600"/>
            <a:ext cx="1588" cy="3404592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3652293" y="1752600"/>
            <a:ext cx="1588" cy="3404592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49904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38</Words>
  <Application>Microsoft Macintosh PowerPoint</Application>
  <PresentationFormat>On-screen Show (4:3)</PresentationFormat>
  <Paragraphs>8</Paragraphs>
  <Slides>4</Slides>
  <Notes>4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 you see?</dc:title>
  <dc:creator>Ann Downton</dc:creator>
  <cp:lastModifiedBy>Kate Manuel</cp:lastModifiedBy>
  <cp:revision>3</cp:revision>
  <dcterms:created xsi:type="dcterms:W3CDTF">2013-05-31T01:29:34Z</dcterms:created>
  <dcterms:modified xsi:type="dcterms:W3CDTF">2013-05-31T01:30:09Z</dcterms:modified>
</cp:coreProperties>
</file>