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4E3D3-E105-2448-A155-972AADCD0450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3FD2D-0A73-6A48-8911-0A947BDA5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4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(12/05/12 13:01) -----</a:t>
            </a:r>
          </a:p>
          <a:p>
            <a:r>
              <a:rPr lang="en-US"/>
              <a:t>Case study</a:t>
            </a:r>
          </a:p>
          <a:p>
            <a:r>
              <a:rPr lang="en-US"/>
              <a:t>Improving NAPLAN outcomes</a:t>
            </a:r>
          </a:p>
          <a:p>
            <a:r>
              <a:rPr lang="en-US"/>
              <a:t>Focus on langauge</a:t>
            </a:r>
          </a:p>
          <a:p>
            <a:r>
              <a:rPr lang="en-US"/>
              <a:t>Sequence of activities for 1/2 and 2/3</a:t>
            </a:r>
          </a:p>
          <a:p>
            <a:r>
              <a:rPr lang="en-US"/>
              <a:t>Focus on application (using the language)</a:t>
            </a:r>
          </a:p>
          <a:p>
            <a:r>
              <a:rPr lang="en-US"/>
              <a:t>Requires conceptual understanding</a:t>
            </a:r>
          </a:p>
          <a:p>
            <a:r>
              <a:rPr lang="en-US"/>
              <a:t>Move from teacher centred to student centred</a:t>
            </a:r>
          </a:p>
          <a:p>
            <a:r>
              <a:rPr lang="en-US"/>
              <a:t>Very little number</a:t>
            </a:r>
          </a:p>
          <a:p>
            <a:r>
              <a:rPr lang="en-US"/>
              <a:t>I will describe the first 3 then we model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3FD2D-0A73-6A48-8911-0A947BDA51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9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8600D2E-C31A-FB49-AD72-56A7B0292A6C}" type="datetimeFigureOut">
              <a:rPr lang="en-US" smtClean="0"/>
              <a:t>12/05/12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43F99D5-D101-D84E-A32F-A5381454B4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50083"/>
            <a:ext cx="7772400" cy="2578832"/>
          </a:xfrm>
        </p:spPr>
        <p:txBody>
          <a:bodyPr/>
          <a:lstStyle/>
          <a:p>
            <a:r>
              <a:rPr lang="en-US" dirty="0" smtClean="0"/>
              <a:t> Language in Numeracy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03963"/>
            <a:ext cx="6400800" cy="2468237"/>
          </a:xfrm>
        </p:spPr>
        <p:txBody>
          <a:bodyPr>
            <a:normAutofit/>
          </a:bodyPr>
          <a:lstStyle/>
          <a:p>
            <a:r>
              <a:rPr lang="en-US" dirty="0" smtClean="0"/>
              <a:t>A project to promote effective language skills through </a:t>
            </a:r>
            <a:r>
              <a:rPr lang="en-US" u="sng" dirty="0" smtClean="0"/>
              <a:t>application</a:t>
            </a:r>
            <a:r>
              <a:rPr lang="en-US" dirty="0" smtClean="0"/>
              <a:t> and </a:t>
            </a:r>
            <a:r>
              <a:rPr lang="en-US" u="sng" dirty="0" smtClean="0"/>
              <a:t>practice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Bruce.Duncan@utas.edu.au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70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 the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/>
          <a:lstStyle/>
          <a:p>
            <a:r>
              <a:rPr lang="en-US" dirty="0" smtClean="0"/>
              <a:t>Traditional game</a:t>
            </a:r>
          </a:p>
          <a:p>
            <a:r>
              <a:rPr lang="en-US" dirty="0" smtClean="0"/>
              <a:t>Describe each stage before proceeding</a:t>
            </a:r>
          </a:p>
          <a:p>
            <a:r>
              <a:rPr lang="en-US" dirty="0" smtClean="0"/>
              <a:t>Make spatial language explicit</a:t>
            </a:r>
          </a:p>
          <a:p>
            <a:r>
              <a:rPr lang="en-US" dirty="0" smtClean="0"/>
              <a:t>“Let’s all walk </a:t>
            </a:r>
            <a:r>
              <a:rPr lang="en-US" u="sng" dirty="0" smtClean="0"/>
              <a:t>towards</a:t>
            </a:r>
            <a:r>
              <a:rPr lang="en-US" dirty="0" smtClean="0"/>
              <a:t> the door.”</a:t>
            </a:r>
          </a:p>
          <a:p>
            <a:r>
              <a:rPr lang="en-US" dirty="0" smtClean="0"/>
              <a:t>“Now we’ll go </a:t>
            </a:r>
            <a:r>
              <a:rPr lang="en-US" u="sng" dirty="0" smtClean="0"/>
              <a:t>through</a:t>
            </a:r>
            <a:r>
              <a:rPr lang="en-US" dirty="0" smtClean="0"/>
              <a:t> the door and </a:t>
            </a:r>
            <a:r>
              <a:rPr lang="en-US" u="sng" dirty="0" smtClean="0"/>
              <a:t>down</a:t>
            </a:r>
            <a:r>
              <a:rPr lang="en-US" dirty="0" smtClean="0"/>
              <a:t> the steps.”</a:t>
            </a:r>
          </a:p>
          <a:p>
            <a:r>
              <a:rPr lang="en-US" dirty="0" smtClean="0"/>
              <a:t>Modeling</a:t>
            </a:r>
          </a:p>
          <a:p>
            <a:r>
              <a:rPr lang="en-US" dirty="0" smtClean="0"/>
              <a:t>Authentic context</a:t>
            </a:r>
          </a:p>
          <a:p>
            <a:r>
              <a:rPr lang="en-US" dirty="0" smtClean="0"/>
              <a:t>Construction of meaning</a:t>
            </a:r>
          </a:p>
          <a:p>
            <a:r>
              <a:rPr lang="en-US" dirty="0" smtClean="0"/>
              <a:t>Students represent the journey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1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Wall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/>
          <a:lstStyle/>
          <a:p>
            <a:r>
              <a:rPr lang="en-US" dirty="0" smtClean="0"/>
              <a:t>Representing the language</a:t>
            </a:r>
          </a:p>
          <a:p>
            <a:r>
              <a:rPr lang="en-US" dirty="0" smtClean="0"/>
              <a:t>“Spatial language”</a:t>
            </a:r>
          </a:p>
          <a:p>
            <a:r>
              <a:rPr lang="en-US" dirty="0" smtClean="0"/>
              <a:t>“Describes movement, direction and location”</a:t>
            </a:r>
          </a:p>
          <a:p>
            <a:r>
              <a:rPr lang="en-US" dirty="0" smtClean="0"/>
              <a:t>Recall from common experience</a:t>
            </a:r>
          </a:p>
          <a:p>
            <a:r>
              <a:rPr lang="en-US" dirty="0" smtClean="0"/>
              <a:t>Selection of appropriate words</a:t>
            </a:r>
          </a:p>
          <a:p>
            <a:r>
              <a:rPr lang="en-US" dirty="0" smtClean="0"/>
              <a:t>Definition (level of understanding)</a:t>
            </a:r>
          </a:p>
          <a:p>
            <a:r>
              <a:rPr lang="en-US" dirty="0" smtClean="0"/>
              <a:t>Referent</a:t>
            </a:r>
          </a:p>
          <a:p>
            <a:r>
              <a:rPr lang="en-US" dirty="0" smtClean="0"/>
              <a:t>Grouping/Pairing opposites</a:t>
            </a:r>
          </a:p>
          <a:p>
            <a:r>
              <a:rPr lang="en-US" dirty="0" smtClean="0"/>
              <a:t>Provide context?</a:t>
            </a:r>
          </a:p>
          <a:p>
            <a:r>
              <a:rPr lang="en-US" dirty="0" smtClean="0"/>
              <a:t>Classroom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77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Freeze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/>
          <a:lstStyle/>
          <a:p>
            <a:r>
              <a:rPr lang="en-US" dirty="0" smtClean="0"/>
              <a:t>Whole group enculturation</a:t>
            </a:r>
          </a:p>
          <a:p>
            <a:r>
              <a:rPr lang="en-US" dirty="0" smtClean="0"/>
              <a:t>Everyone walks randomly around the room </a:t>
            </a:r>
            <a:endParaRPr lang="en-US" dirty="0"/>
          </a:p>
          <a:p>
            <a:r>
              <a:rPr lang="en-US" dirty="0" smtClean="0"/>
              <a:t>Teacher calls, “Freeze. Hand up if you are near the door. (check). Go.”</a:t>
            </a:r>
          </a:p>
          <a:p>
            <a:r>
              <a:rPr lang="en-US" dirty="0" smtClean="0"/>
              <a:t>“Hand up if the window is behind you.”</a:t>
            </a:r>
          </a:p>
          <a:p>
            <a:r>
              <a:rPr lang="en-US" dirty="0" smtClean="0"/>
              <a:t>Flexible: Location, time, grouping.</a:t>
            </a:r>
          </a:p>
          <a:p>
            <a:r>
              <a:rPr lang="en-US" dirty="0" smtClean="0"/>
              <a:t>Social. ZPD.</a:t>
            </a:r>
          </a:p>
          <a:p>
            <a:r>
              <a:rPr lang="en-US" dirty="0" smtClean="0"/>
              <a:t>Highly repeatable.</a:t>
            </a:r>
          </a:p>
          <a:p>
            <a:r>
              <a:rPr lang="en-US" dirty="0" smtClean="0"/>
              <a:t>Teacher centred.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51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Centred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/>
          <a:lstStyle/>
          <a:p>
            <a:r>
              <a:rPr lang="en-US" dirty="0" smtClean="0"/>
              <a:t>Authentic application of spatial language</a:t>
            </a:r>
          </a:p>
          <a:p>
            <a:r>
              <a:rPr lang="en-US" dirty="0" smtClean="0"/>
              <a:t>Requires communication of movement, direction and location</a:t>
            </a:r>
          </a:p>
          <a:p>
            <a:r>
              <a:rPr lang="en-US" dirty="0" smtClean="0"/>
              <a:t>Feedback</a:t>
            </a:r>
          </a:p>
          <a:p>
            <a:r>
              <a:rPr lang="en-US" dirty="0" smtClean="0"/>
              <a:t>Role play three activities</a:t>
            </a:r>
          </a:p>
          <a:p>
            <a:pPr lvl="1"/>
            <a:r>
              <a:rPr lang="en-US" dirty="0" smtClean="0"/>
              <a:t>Back to back building</a:t>
            </a:r>
          </a:p>
          <a:p>
            <a:pPr lvl="1"/>
            <a:r>
              <a:rPr lang="en-US" dirty="0" smtClean="0"/>
              <a:t>Fake statues</a:t>
            </a:r>
          </a:p>
          <a:p>
            <a:pPr lvl="1"/>
            <a:r>
              <a:rPr lang="en-US" dirty="0" smtClean="0"/>
              <a:t>Eyes and legs</a:t>
            </a:r>
          </a:p>
          <a:p>
            <a:r>
              <a:rPr lang="en-US" dirty="0" smtClean="0"/>
              <a:t>“Fish bowl” observation</a:t>
            </a:r>
          </a:p>
          <a:p>
            <a:r>
              <a:rPr lang="en-US" dirty="0" smtClean="0"/>
              <a:t>Collect spatial language</a:t>
            </a:r>
          </a:p>
          <a:p>
            <a:r>
              <a:rPr lang="en-US" dirty="0" smtClean="0"/>
              <a:t>Discussion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469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Treasure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/>
          <a:lstStyle/>
          <a:p>
            <a:r>
              <a:rPr lang="en-US" dirty="0" smtClean="0"/>
              <a:t>Performance of Understanding </a:t>
            </a:r>
          </a:p>
          <a:p>
            <a:r>
              <a:rPr lang="en-US" dirty="0" smtClean="0"/>
              <a:t>Summative assessment</a:t>
            </a:r>
          </a:p>
          <a:p>
            <a:r>
              <a:rPr lang="en-US" dirty="0" smtClean="0"/>
              <a:t>Each group hides a trinket</a:t>
            </a:r>
          </a:p>
          <a:p>
            <a:r>
              <a:rPr lang="en-US" dirty="0" smtClean="0"/>
              <a:t>Represents the directions to locate it</a:t>
            </a:r>
          </a:p>
          <a:p>
            <a:r>
              <a:rPr lang="en-US" dirty="0" smtClean="0"/>
              <a:t>Swap directions between groups</a:t>
            </a:r>
          </a:p>
          <a:p>
            <a:r>
              <a:rPr lang="en-US" dirty="0" smtClean="0"/>
              <a:t>Follows directions to find trinket</a:t>
            </a:r>
          </a:p>
          <a:p>
            <a:r>
              <a:rPr lang="en-US" dirty="0" smtClean="0"/>
              <a:t>Critique of directions</a:t>
            </a:r>
          </a:p>
          <a:p>
            <a:r>
              <a:rPr lang="en-US" dirty="0" smtClean="0"/>
              <a:t>Variations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3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&amp;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860908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Social</a:t>
            </a:r>
          </a:p>
          <a:p>
            <a:r>
              <a:rPr lang="en-US" dirty="0" smtClean="0"/>
              <a:t>Rich </a:t>
            </a:r>
            <a:r>
              <a:rPr lang="en-US" dirty="0"/>
              <a:t>construction potential</a:t>
            </a:r>
          </a:p>
          <a:p>
            <a:r>
              <a:rPr lang="en-US" dirty="0" smtClean="0"/>
              <a:t>Performance of Understanding</a:t>
            </a:r>
          </a:p>
          <a:p>
            <a:r>
              <a:rPr lang="en-US" dirty="0" smtClean="0"/>
              <a:t>Provide context. The opportunity to learn.</a:t>
            </a:r>
          </a:p>
          <a:p>
            <a:r>
              <a:rPr lang="en-US" dirty="0" smtClean="0"/>
              <a:t>Scaffolding opportunities</a:t>
            </a:r>
          </a:p>
          <a:p>
            <a:r>
              <a:rPr lang="en-US" dirty="0" err="1" smtClean="0"/>
              <a:t>Conceptualisation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Thai boy, grade 1/2.</a:t>
            </a:r>
          </a:p>
          <a:p>
            <a:r>
              <a:rPr lang="en-US" dirty="0" smtClean="0"/>
              <a:t>Um ah girl. Assessment as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68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50083"/>
            <a:ext cx="7772400" cy="2578832"/>
          </a:xfrm>
        </p:spPr>
        <p:txBody>
          <a:bodyPr/>
          <a:lstStyle/>
          <a:p>
            <a:r>
              <a:rPr lang="en-US" dirty="0" smtClean="0"/>
              <a:t> Language in Numeracy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03963"/>
            <a:ext cx="6400800" cy="2468237"/>
          </a:xfrm>
        </p:spPr>
        <p:txBody>
          <a:bodyPr>
            <a:normAutofit/>
          </a:bodyPr>
          <a:lstStyle/>
          <a:p>
            <a:r>
              <a:rPr lang="en-US" dirty="0" smtClean="0"/>
              <a:t>A project to promote effective language skills through </a:t>
            </a:r>
            <a:r>
              <a:rPr lang="en-US" u="sng" dirty="0" smtClean="0"/>
              <a:t>application</a:t>
            </a:r>
            <a:r>
              <a:rPr lang="en-US" dirty="0" smtClean="0"/>
              <a:t> and </a:t>
            </a:r>
            <a:r>
              <a:rPr lang="en-US" u="sng" dirty="0" smtClean="0"/>
              <a:t>practice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Bruce.Duncan@utas.edu.au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3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1109</TotalTime>
  <Words>367</Words>
  <Application>Microsoft Macintosh PowerPoint</Application>
  <PresentationFormat>On-screen Show (4:3)</PresentationFormat>
  <Paragraphs>79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Executive</vt:lpstr>
      <vt:lpstr> Language in Numeracy</vt:lpstr>
      <vt:lpstr>Follow the Leader</vt:lpstr>
      <vt:lpstr>Word Wall</vt:lpstr>
      <vt:lpstr>Space Freeze</vt:lpstr>
      <vt:lpstr>Student Centred</vt:lpstr>
      <vt:lpstr>Treasure Map</vt:lpstr>
      <vt:lpstr>Application &amp; Practice</vt:lpstr>
      <vt:lpstr> Language in Numeracy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Language in Numeracy</dc:title>
  <dc:creator>Bruce</dc:creator>
  <cp:lastModifiedBy>Bruce</cp:lastModifiedBy>
  <cp:revision>20</cp:revision>
  <dcterms:created xsi:type="dcterms:W3CDTF">2012-05-08T12:09:23Z</dcterms:created>
  <dcterms:modified xsi:type="dcterms:W3CDTF">2012-05-12T04:12:27Z</dcterms:modified>
</cp:coreProperties>
</file>